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AAF57AC-66A4-4DD3-B797-55B821E703F4}" type="datetimeFigureOut">
              <a:rPr lang="en-US" smtClean="0"/>
              <a:t>8/3/2024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42C6E35-2048-43E9-B08D-84E88D8D80B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AAF57AC-66A4-4DD3-B797-55B821E703F4}" type="datetimeFigureOut">
              <a:rPr lang="en-US" smtClean="0"/>
              <a:t>8/3/2024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2C6E35-2048-43E9-B08D-84E88D8D80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AAF57AC-66A4-4DD3-B797-55B821E703F4}" type="datetimeFigureOut">
              <a:rPr lang="en-US" smtClean="0"/>
              <a:t>8/3/2024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2C6E35-2048-43E9-B08D-84E88D8D80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AAF57AC-66A4-4DD3-B797-55B821E703F4}" type="datetimeFigureOut">
              <a:rPr lang="en-US" smtClean="0"/>
              <a:t>8/3/2024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2C6E35-2048-43E9-B08D-84E88D8D80B5}"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AAF57AC-66A4-4DD3-B797-55B821E703F4}" type="datetimeFigureOut">
              <a:rPr lang="en-US" smtClean="0"/>
              <a:t>8/3/2024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2C6E35-2048-43E9-B08D-84E88D8D80B5}"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AAF57AC-66A4-4DD3-B797-55B821E703F4}" type="datetimeFigureOut">
              <a:rPr lang="en-US" smtClean="0"/>
              <a:t>8/3/2024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42C6E35-2048-43E9-B08D-84E88D8D80B5}"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AAF57AC-66A4-4DD3-B797-55B821E703F4}" type="datetimeFigureOut">
              <a:rPr lang="en-US" smtClean="0"/>
              <a:t>8/3/2024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42C6E35-2048-43E9-B08D-84E88D8D80B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AAF57AC-66A4-4DD3-B797-55B821E703F4}" type="datetimeFigureOut">
              <a:rPr lang="en-US" smtClean="0"/>
              <a:t>8/3/2024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42C6E35-2048-43E9-B08D-84E88D8D80B5}"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AAF57AC-66A4-4DD3-B797-55B821E703F4}" type="datetimeFigureOut">
              <a:rPr lang="en-US" smtClean="0"/>
              <a:t>8/3/2024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42C6E35-2048-43E9-B08D-84E88D8D80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AAF57AC-66A4-4DD3-B797-55B821E703F4}" type="datetimeFigureOut">
              <a:rPr lang="en-US" smtClean="0"/>
              <a:t>8/3/2024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42C6E35-2048-43E9-B08D-84E88D8D80B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AAF57AC-66A4-4DD3-B797-55B821E703F4}" type="datetimeFigureOut">
              <a:rPr lang="en-US" smtClean="0"/>
              <a:t>8/3/2024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42C6E35-2048-43E9-B08D-84E88D8D80B5}"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AAF57AC-66A4-4DD3-B797-55B821E703F4}" type="datetimeFigureOut">
              <a:rPr lang="en-US" smtClean="0"/>
              <a:t>8/3/2024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42C6E35-2048-43E9-B08D-84E88D8D80B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Inventory Management</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buNone/>
            </a:pPr>
            <a:r>
              <a:rPr lang="en-US" dirty="0" smtClean="0"/>
              <a:t>Inventory management is the supervision of a company’s inventory, including the processes for producing, ordering, storing, and selling products in the market. This includes managing the warehousing and processing of raw materials, components, and finished products.</a:t>
            </a:r>
          </a:p>
          <a:p>
            <a:pPr algn="just">
              <a:buNone/>
            </a:pPr>
            <a:r>
              <a:rPr lang="en-US" dirty="0" smtClean="0"/>
              <a:t>Effective inventory management keeps a company organized. It also provides critical data to help businesses respond to trends, avoid breakdowns in supply chain management, and maintain profitability.</a:t>
            </a:r>
            <a:endParaRPr lang="en-US" dirty="0"/>
          </a:p>
        </p:txBody>
      </p:sp>
      <p:sp>
        <p:nvSpPr>
          <p:cNvPr id="2" name="Title 1"/>
          <p:cNvSpPr>
            <a:spLocks noGrp="1"/>
          </p:cNvSpPr>
          <p:nvPr>
            <p:ph type="title"/>
          </p:nvPr>
        </p:nvSpPr>
        <p:spPr/>
        <p:txBody>
          <a:bodyPr/>
          <a:lstStyle/>
          <a:p>
            <a:r>
              <a:rPr lang="en-US" b="1" dirty="0" smtClean="0"/>
              <a:t>What is Inventory </a:t>
            </a:r>
            <a:r>
              <a:rPr lang="en-US" b="1" dirty="0"/>
              <a:t>M</a:t>
            </a:r>
            <a:r>
              <a:rPr lang="en-US" b="1" dirty="0" smtClean="0"/>
              <a:t>anagement?</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514350" indent="-514350" algn="just"/>
            <a:r>
              <a:rPr lang="en-US" b="1" dirty="0" smtClean="0"/>
              <a:t>Material Availability</a:t>
            </a:r>
          </a:p>
          <a:p>
            <a:pPr marL="514350" indent="-514350" algn="just">
              <a:buNone/>
            </a:pPr>
            <a:r>
              <a:rPr lang="en-US" dirty="0" smtClean="0"/>
              <a:t>The primary goal of inventory management is to ensure that all kinds of materials are accessible whenever the production department needs them, ensuring that production is not stopped or slowed down due to a lack of resources.</a:t>
            </a:r>
          </a:p>
          <a:p>
            <a:pPr marL="514350" indent="-514350" algn="just">
              <a:buNone/>
            </a:pPr>
            <a:r>
              <a:rPr lang="en-US" dirty="0" smtClean="0"/>
              <a:t>It is thus prudent to maintain a buffer stock of all critical goods in order to keep production on track.</a:t>
            </a:r>
          </a:p>
          <a:p>
            <a:pPr marL="514350" indent="-514350" algn="just"/>
            <a:r>
              <a:rPr lang="en-US" b="1" dirty="0" smtClean="0"/>
              <a:t>Better Level of Customer Service</a:t>
            </a:r>
          </a:p>
          <a:p>
            <a:pPr marL="514350" indent="-514350" algn="just">
              <a:buNone/>
            </a:pPr>
            <a:r>
              <a:rPr lang="en-US" dirty="0" smtClean="0"/>
              <a:t>It is impossible to </a:t>
            </a:r>
            <a:r>
              <a:rPr lang="en-US" dirty="0" err="1" smtClean="0"/>
              <a:t>fulfil</a:t>
            </a:r>
            <a:r>
              <a:rPr lang="en-US" dirty="0" smtClean="0"/>
              <a:t> a received order if you do not have an accurate count of the items in your possession. In order to meet requests, you must have accessible the appropriate goods at the right time. Otherwise, you may end yourself in a state of confusion.</a:t>
            </a:r>
          </a:p>
          <a:p>
            <a:pPr marL="514350" indent="-514350" algn="just">
              <a:buNone/>
            </a:pPr>
            <a:r>
              <a:rPr lang="en-US" dirty="0" smtClean="0"/>
              <a:t>To fulfill the needs for quality products, the concern must maintain an adequate supply of completed items to guarantee that customers’ orders are fulfilled. It will increase the company’s brand image.</a:t>
            </a:r>
          </a:p>
          <a:p>
            <a:pPr marL="514350" indent="-514350" algn="just">
              <a:buAutoNum type="arabicPeriod"/>
            </a:pPr>
            <a:endParaRPr lang="en-US" dirty="0"/>
          </a:p>
        </p:txBody>
      </p:sp>
      <p:sp>
        <p:nvSpPr>
          <p:cNvPr id="2" name="Title 1"/>
          <p:cNvSpPr>
            <a:spLocks noGrp="1"/>
          </p:cNvSpPr>
          <p:nvPr>
            <p:ph type="title"/>
          </p:nvPr>
        </p:nvSpPr>
        <p:spPr/>
        <p:txBody>
          <a:bodyPr>
            <a:normAutofit fontScale="90000"/>
          </a:bodyPr>
          <a:lstStyle/>
          <a:p>
            <a:r>
              <a:rPr lang="en-US" b="1" dirty="0" smtClean="0"/>
              <a:t>Objectives of Inventory Management</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514350" indent="-514350" algn="just"/>
            <a:r>
              <a:rPr lang="en-US" b="1" dirty="0" smtClean="0"/>
              <a:t>Keeping Wastage and Losses to a Minimum</a:t>
            </a:r>
          </a:p>
          <a:p>
            <a:pPr marL="514350" indent="-514350" algn="just">
              <a:buNone/>
            </a:pPr>
            <a:r>
              <a:rPr lang="en-US" dirty="0" smtClean="0"/>
              <a:t>Inventory management is very successful in mitigating losses. When there is no monitoring system in place, it is very normal for an item to be squandered or misplaced.</a:t>
            </a:r>
          </a:p>
          <a:p>
            <a:pPr marL="514350" indent="-514350" algn="just">
              <a:buNone/>
            </a:pPr>
            <a:r>
              <a:rPr lang="en-US" dirty="0" smtClean="0"/>
              <a:t>Furthermore, theft is always a danger worth addressing regardless of the kind of job performed.</a:t>
            </a:r>
          </a:p>
          <a:p>
            <a:pPr marL="514350" indent="-514350" algn="just">
              <a:buNone/>
            </a:pPr>
            <a:r>
              <a:rPr lang="en-US" dirty="0" smtClean="0"/>
              <a:t>Keeping track of the goods reduces the likelihood of loss, if not completely eliminates it. Having a document in hand helps avoid waste and protects your business from theft. Such dangers are magnified even more when large quantities of goods must be handled.</a:t>
            </a:r>
          </a:p>
          <a:p>
            <a:pPr marL="514350" indent="-514350" algn="just">
              <a:buNone/>
            </a:pPr>
            <a:r>
              <a:rPr lang="en-US" dirty="0" smtClean="0"/>
              <a:t>Inventory management attempts to </a:t>
            </a:r>
            <a:r>
              <a:rPr lang="en-US" dirty="0" err="1" smtClean="0"/>
              <a:t>minimise</a:t>
            </a:r>
            <a:r>
              <a:rPr lang="en-US" dirty="0" smtClean="0"/>
              <a:t> inventory waste at all stages, such as during storage in </a:t>
            </a:r>
            <a:r>
              <a:rPr lang="en-US" dirty="0" err="1" smtClean="0"/>
              <a:t>godowns</a:t>
            </a:r>
            <a:r>
              <a:rPr lang="en-US" dirty="0" smtClean="0"/>
              <a:t> or during production in the plant.</a:t>
            </a:r>
          </a:p>
          <a:p>
            <a:pPr marL="514350" indent="-514350" algn="just">
              <a:buNone/>
            </a:pPr>
            <a:r>
              <a:rPr lang="en-US" dirty="0" smtClean="0"/>
              <a:t>Normal or uncontrolled waste should not be allowed to exceed a permissible level, whereas abnormal and unmanageable wastage should be carefully regulated.</a:t>
            </a:r>
            <a:endParaRPr lang="en-US" dirty="0"/>
          </a:p>
        </p:txBody>
      </p:sp>
      <p:sp>
        <p:nvSpPr>
          <p:cNvPr id="2" name="Title 1"/>
          <p:cNvSpPr>
            <a:spLocks noGrp="1"/>
          </p:cNvSpPr>
          <p:nvPr>
            <p:ph type="title"/>
          </p:nvPr>
        </p:nvSpPr>
        <p:spPr/>
        <p:txBody>
          <a:bodyPr>
            <a:normAutofit fontScale="90000"/>
          </a:bodyPr>
          <a:lstStyle/>
          <a:p>
            <a:r>
              <a:rPr lang="en-US" dirty="0" smtClean="0"/>
              <a:t>Objectives of Inventory Management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b="1" dirty="0" smtClean="0"/>
              <a:t>Maintaining Sufficient Stock</a:t>
            </a:r>
          </a:p>
          <a:p>
            <a:pPr algn="just">
              <a:buNone/>
            </a:pPr>
            <a:r>
              <a:rPr lang="en-US" dirty="0" smtClean="0"/>
              <a:t>Supplies should be easily available for all stages of production, from raw materials to completed goods. You need to make sure you have enough of the necessary material on hand to meet client demand without having to cut </a:t>
            </a:r>
            <a:r>
              <a:rPr lang="en-US" dirty="0" err="1" smtClean="0"/>
              <a:t>corners.The</a:t>
            </a:r>
            <a:r>
              <a:rPr lang="en-US" dirty="0" smtClean="0"/>
              <a:t> manufacturing department no longer has to be concerned about running out of raw materials or products because of the steady supply.</a:t>
            </a:r>
          </a:p>
          <a:p>
            <a:pPr algn="just"/>
            <a:r>
              <a:rPr lang="en-US" b="1" dirty="0" smtClean="0"/>
              <a:t>Cost-Effective Storage</a:t>
            </a:r>
          </a:p>
          <a:p>
            <a:pPr algn="just">
              <a:buNone/>
            </a:pPr>
            <a:r>
              <a:rPr lang="en-US" dirty="0" smtClean="0"/>
              <a:t>It eliminates the possibility of keeping extra stock, since the needs are predetermined, thus eliminating needless storage expenses.</a:t>
            </a:r>
          </a:p>
          <a:p>
            <a:pPr algn="just">
              <a:buNone/>
            </a:pPr>
            <a:endParaRPr lang="en-US" dirty="0"/>
          </a:p>
        </p:txBody>
      </p:sp>
      <p:sp>
        <p:nvSpPr>
          <p:cNvPr id="2" name="Title 1"/>
          <p:cNvSpPr>
            <a:spLocks noGrp="1"/>
          </p:cNvSpPr>
          <p:nvPr>
            <p:ph type="title"/>
          </p:nvPr>
        </p:nvSpPr>
        <p:spPr/>
        <p:txBody>
          <a:bodyPr>
            <a:normAutofit fontScale="90000"/>
          </a:bodyPr>
          <a:lstStyle/>
          <a:p>
            <a:r>
              <a:rPr lang="en-US" dirty="0" smtClean="0"/>
              <a:t>Objectives of Inventory Management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b="1" dirty="0" smtClean="0"/>
              <a:t>Cost Value of Inventories Can Be Reduced</a:t>
            </a:r>
          </a:p>
          <a:p>
            <a:pPr algn="just">
              <a:buNone/>
            </a:pPr>
            <a:r>
              <a:rPr lang="en-US" dirty="0" smtClean="0"/>
              <a:t>When purchasing products or stock on a regular basis, an </a:t>
            </a:r>
            <a:r>
              <a:rPr lang="en-US" dirty="0" err="1" smtClean="0"/>
              <a:t>organisation</a:t>
            </a:r>
            <a:r>
              <a:rPr lang="en-US" dirty="0" smtClean="0"/>
              <a:t> may negotiate discounts and other incentives to lower the overall cost.</a:t>
            </a:r>
          </a:p>
          <a:p>
            <a:pPr algn="just"/>
            <a:r>
              <a:rPr lang="en-US" b="1" dirty="0" smtClean="0"/>
              <a:t>Optimizing Product Sales</a:t>
            </a:r>
          </a:p>
          <a:p>
            <a:pPr algn="just">
              <a:buNone/>
            </a:pPr>
            <a:r>
              <a:rPr lang="en-US" dirty="0" smtClean="0"/>
              <a:t>Additionally, inventory management may be used to determine the volume of product sales. Sales is one of the most essential and crucial phases of the whole process. Understanding the present condition as well as making future assumptions from the analysis are two key elements in making a successful prediction. You can identify things that move at a slower rate, and remove them.</a:t>
            </a:r>
          </a:p>
          <a:p>
            <a:endParaRPr lang="en-US" dirty="0"/>
          </a:p>
        </p:txBody>
      </p:sp>
      <p:sp>
        <p:nvSpPr>
          <p:cNvPr id="2" name="Title 1"/>
          <p:cNvSpPr>
            <a:spLocks noGrp="1"/>
          </p:cNvSpPr>
          <p:nvPr>
            <p:ph type="title"/>
          </p:nvPr>
        </p:nvSpPr>
        <p:spPr/>
        <p:txBody>
          <a:bodyPr>
            <a:normAutofit fontScale="90000"/>
          </a:bodyPr>
          <a:lstStyle/>
          <a:p>
            <a:r>
              <a:rPr lang="en-US" smtClean="0"/>
              <a:t>Objectives of Inventory Management</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TotalTime>
  <Words>594</Words>
  <Application>Microsoft Office PowerPoint</Application>
  <PresentationFormat>On-screen Show (4:3)</PresentationFormat>
  <Paragraphs>28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Inventory Management</vt:lpstr>
      <vt:lpstr>What is Inventory Management?</vt:lpstr>
      <vt:lpstr>Objectives of Inventory Management</vt:lpstr>
      <vt:lpstr>Objectives of Inventory Management</vt:lpstr>
      <vt:lpstr>Objectives of Inventory Management</vt:lpstr>
      <vt:lpstr>Objectives of Inventory Management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cp:revision>
  <dcterms:created xsi:type="dcterms:W3CDTF">2024-08-03T04:20:01Z</dcterms:created>
  <dcterms:modified xsi:type="dcterms:W3CDTF">2024-08-03T04:40:46Z</dcterms:modified>
</cp:coreProperties>
</file>